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777456" cy="2788139"/>
          </a:xfrm>
          <a:custGeom>
            <a:pathLst>
              <a:path w="3777456" h="2788139">
                <a:moveTo>
                  <a:pt x="0" y="0"/>
                </a:moveTo>
                <a:lnTo>
                  <a:pt x="3777456" y="0"/>
                </a:lnTo>
                <a:lnTo>
                  <a:pt x="3777456" y="2788139"/>
                </a:lnTo>
                <a:lnTo>
                  <a:pt x="0" y="2788139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718337" y="650239"/>
            <a:ext cx="2315380" cy="952500"/>
          </a:xfrm>
          <a:custGeom>
            <a:pathLst>
              <a:path w="2315380" h="952500">
                <a:moveTo>
                  <a:pt x="152400" y="952500"/>
                </a:moveTo>
                <a:cubicBezTo>
                  <a:pt x="76200" y="952500"/>
                  <a:pt x="0" y="876300"/>
                  <a:pt x="0" y="800100"/>
                </a:cubicBezTo>
                <a:lnTo>
                  <a:pt x="0" y="152400"/>
                </a:lnTo>
                <a:cubicBezTo>
                  <a:pt x="0" y="76200"/>
                  <a:pt x="76200" y="0"/>
                  <a:pt x="152400" y="0"/>
                </a:cubicBezTo>
                <a:lnTo>
                  <a:pt x="2162980" y="0"/>
                </a:lnTo>
                <a:cubicBezTo>
                  <a:pt x="2239180" y="0"/>
                  <a:pt x="2315380" y="76200"/>
                  <a:pt x="2315380" y="152400"/>
                </a:cubicBezTo>
                <a:lnTo>
                  <a:pt x="2315380" y="800100"/>
                </a:lnTo>
                <a:cubicBezTo>
                  <a:pt x="2315380" y="876300"/>
                  <a:pt x="2239180" y="952500"/>
                  <a:pt x="2162980" y="952500"/>
                </a:cubicBezTo>
                <a:lnTo>
                  <a:pt x="152400" y="952500"/>
                </a:lnTo>
                <a:close/>
              </a:path>
            </a:pathLst>
          </a:custGeom>
          <a:solidFill>
            <a:srgbClr val="D3D3D3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425178" y="688339"/>
            <a:ext cx="901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Cluster one</a:t>
            </a:r>
          </a:p>
        </p:txBody>
      </p:sp>
      <p:sp>
        <p:nvSpPr>
          <p:cNvPr id="5" name=""/>
          <p:cNvSpPr/>
          <p:nvPr/>
        </p:nvSpPr>
        <p:spPr>
          <a:xfrm>
            <a:off x="650239" y="2085340"/>
            <a:ext cx="2451576" cy="952500"/>
          </a:xfrm>
          <a:custGeom>
            <a:pathLst>
              <a:path w="2451576" h="952500">
                <a:moveTo>
                  <a:pt x="152400" y="952500"/>
                </a:moveTo>
                <a:cubicBezTo>
                  <a:pt x="76200" y="952500"/>
                  <a:pt x="0" y="876300"/>
                  <a:pt x="0" y="800100"/>
                </a:cubicBezTo>
                <a:lnTo>
                  <a:pt x="0" y="152400"/>
                </a:lnTo>
                <a:cubicBezTo>
                  <a:pt x="0" y="76200"/>
                  <a:pt x="76200" y="0"/>
                  <a:pt x="152400" y="0"/>
                </a:cubicBezTo>
                <a:lnTo>
                  <a:pt x="2299176" y="0"/>
                </a:lnTo>
                <a:cubicBezTo>
                  <a:pt x="2375376" y="0"/>
                  <a:pt x="2451576" y="76200"/>
                  <a:pt x="2451576" y="152400"/>
                </a:cubicBezTo>
                <a:lnTo>
                  <a:pt x="2451576" y="800100"/>
                </a:lnTo>
                <a:cubicBezTo>
                  <a:pt x="2451576" y="876300"/>
                  <a:pt x="2375376" y="952500"/>
                  <a:pt x="2299176" y="952500"/>
                </a:cubicBezTo>
                <a:lnTo>
                  <a:pt x="152400" y="952500"/>
                </a:lnTo>
                <a:close/>
              </a:path>
            </a:pathLst>
          </a:custGeom>
          <a:solidFill>
            <a:srgbClr val="D3D3D3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639490" y="2123440"/>
            <a:ext cx="47307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Three</a:t>
            </a:r>
          </a:p>
        </p:txBody>
      </p:sp>
      <p:sp>
        <p:nvSpPr>
          <p:cNvPr id="7" name=""/>
          <p:cNvSpPr/>
          <p:nvPr/>
        </p:nvSpPr>
        <p:spPr>
          <a:xfrm>
            <a:off x="819937" y="1043939"/>
            <a:ext cx="759392" cy="457200"/>
          </a:xfrm>
          <a:custGeom>
            <a:pathLst>
              <a:path w="759392" h="457200">
                <a:moveTo>
                  <a:pt x="759392" y="228600"/>
                </a:moveTo>
                <a:cubicBezTo>
                  <a:pt x="759392" y="354852"/>
                  <a:pt x="589396" y="457200"/>
                  <a:pt x="379696" y="457200"/>
                </a:cubicBezTo>
                <a:cubicBezTo>
                  <a:pt x="169995" y="457200"/>
                  <a:pt x="0" y="354852"/>
                  <a:pt x="0" y="228600"/>
                </a:cubicBezTo>
                <a:cubicBezTo>
                  <a:pt x="0" y="102347"/>
                  <a:pt x="169995" y="0"/>
                  <a:pt x="379696" y="0"/>
                </a:cubicBezTo>
                <a:cubicBezTo>
                  <a:pt x="589396" y="0"/>
                  <a:pt x="759392" y="102347"/>
                  <a:pt x="75939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996434" y="1164589"/>
            <a:ext cx="406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one1</a:t>
            </a:r>
          </a:p>
        </p:txBody>
      </p:sp>
      <p:sp>
        <p:nvSpPr>
          <p:cNvPr id="9" name=""/>
          <p:cNvSpPr/>
          <p:nvPr/>
        </p:nvSpPr>
        <p:spPr>
          <a:xfrm>
            <a:off x="2172725" y="1043939"/>
            <a:ext cx="759392" cy="457200"/>
          </a:xfrm>
          <a:custGeom>
            <a:pathLst>
              <a:path w="759392" h="457200">
                <a:moveTo>
                  <a:pt x="759392" y="228600"/>
                </a:moveTo>
                <a:cubicBezTo>
                  <a:pt x="759392" y="354852"/>
                  <a:pt x="589396" y="457200"/>
                  <a:pt x="379696" y="457200"/>
                </a:cubicBezTo>
                <a:cubicBezTo>
                  <a:pt x="169995" y="457200"/>
                  <a:pt x="0" y="354852"/>
                  <a:pt x="0" y="228600"/>
                </a:cubicBezTo>
                <a:cubicBezTo>
                  <a:pt x="0" y="102347"/>
                  <a:pt x="169995" y="0"/>
                  <a:pt x="379696" y="0"/>
                </a:cubicBezTo>
                <a:cubicBezTo>
                  <a:pt x="589396" y="0"/>
                  <a:pt x="759392" y="102347"/>
                  <a:pt x="75939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349222" y="1164589"/>
            <a:ext cx="406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one2</a:t>
            </a:r>
          </a:p>
        </p:txBody>
      </p:sp>
      <p:sp>
        <p:nvSpPr>
          <p:cNvPr id="11" name=""/>
          <p:cNvSpPr/>
          <p:nvPr/>
        </p:nvSpPr>
        <p:spPr>
          <a:xfrm>
            <a:off x="3457416" y="20599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3649503" y="2180590"/>
            <a:ext cx="30162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two</a:t>
            </a:r>
          </a:p>
        </p:txBody>
      </p:sp>
      <p:sp>
        <p:nvSpPr>
          <p:cNvPr id="13" name=""/>
          <p:cNvSpPr/>
          <p:nvPr/>
        </p:nvSpPr>
        <p:spPr>
          <a:xfrm>
            <a:off x="751839" y="2479040"/>
            <a:ext cx="895588" cy="457200"/>
          </a:xfrm>
          <a:custGeom>
            <a:pathLst>
              <a:path w="895588" h="457200">
                <a:moveTo>
                  <a:pt x="895588" y="228600"/>
                </a:moveTo>
                <a:cubicBezTo>
                  <a:pt x="895588" y="354852"/>
                  <a:pt x="695103" y="457200"/>
                  <a:pt x="447794" y="457200"/>
                </a:cubicBezTo>
                <a:cubicBezTo>
                  <a:pt x="200484" y="457200"/>
                  <a:pt x="0" y="354852"/>
                  <a:pt x="0" y="228600"/>
                </a:cubicBezTo>
                <a:cubicBezTo>
                  <a:pt x="0" y="102347"/>
                  <a:pt x="200484" y="0"/>
                  <a:pt x="447794" y="0"/>
                </a:cubicBezTo>
                <a:cubicBezTo>
                  <a:pt x="695103" y="0"/>
                  <a:pt x="895588" y="102347"/>
                  <a:pt x="895588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944046" y="2599690"/>
            <a:ext cx="51117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three1</a:t>
            </a:r>
          </a:p>
        </p:txBody>
      </p:sp>
      <p:sp>
        <p:nvSpPr>
          <p:cNvPr id="15" name=""/>
          <p:cNvSpPr/>
          <p:nvPr/>
        </p:nvSpPr>
        <p:spPr>
          <a:xfrm>
            <a:off x="2104628" y="2479040"/>
            <a:ext cx="895588" cy="457200"/>
          </a:xfrm>
          <a:custGeom>
            <a:pathLst>
              <a:path w="895588" h="457200">
                <a:moveTo>
                  <a:pt x="895588" y="228600"/>
                </a:moveTo>
                <a:cubicBezTo>
                  <a:pt x="895588" y="354852"/>
                  <a:pt x="695103" y="457200"/>
                  <a:pt x="447794" y="457200"/>
                </a:cubicBezTo>
                <a:cubicBezTo>
                  <a:pt x="200484" y="457200"/>
                  <a:pt x="0" y="354852"/>
                  <a:pt x="0" y="228600"/>
                </a:cubicBezTo>
                <a:cubicBezTo>
                  <a:pt x="0" y="102347"/>
                  <a:pt x="200484" y="0"/>
                  <a:pt x="447794" y="0"/>
                </a:cubicBezTo>
                <a:cubicBezTo>
                  <a:pt x="695103" y="0"/>
                  <a:pt x="895588" y="102347"/>
                  <a:pt x="895588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2296834" y="2599690"/>
            <a:ext cx="51117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three2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585618" y="1272539"/>
            <a:ext cx="44126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023017" y="1228088"/>
            <a:ext cx="127000" cy="88900"/>
          </a:xfrm>
          <a:custGeom>
            <a:pathLst>
              <a:path w="127000" h="88900">
                <a:moveTo>
                  <a:pt x="0" y="0"/>
                </a:moveTo>
                <a:lnTo>
                  <a:pt x="127000" y="44451"/>
                </a:lnTo>
                <a:lnTo>
                  <a:pt x="0" y="8890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1522973" y="1395093"/>
            <a:ext cx="1843723" cy="727385"/>
          </a:xfrm>
          <a:prstGeom prst="line"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3329403" y="2072852"/>
            <a:ext cx="134451" cy="87957"/>
          </a:xfrm>
          <a:custGeom>
            <a:pathLst>
              <a:path w="134451" h="87957">
                <a:moveTo>
                  <a:pt x="32626" y="0"/>
                </a:moveTo>
                <a:lnTo>
                  <a:pt x="134451" y="87957"/>
                </a:lnTo>
                <a:lnTo>
                  <a:pt x="0" y="82696"/>
                </a:lnTo>
                <a:lnTo>
                  <a:pt x="32626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2803346" y="1446647"/>
            <a:ext cx="678297" cy="560684"/>
          </a:xfrm>
          <a:custGeom>
            <a:pathLst>
              <a:path w="678297" h="560684">
                <a:moveTo>
                  <a:pt x="0" y="0"/>
                </a:moveTo>
                <a:cubicBezTo>
                  <a:pt x="94241" y="70496"/>
                  <a:pt x="202714" y="153684"/>
                  <a:pt x="298469" y="232292"/>
                </a:cubicBezTo>
                <a:cubicBezTo>
                  <a:pt x="425365" y="336465"/>
                  <a:pt x="561240" y="455563"/>
                  <a:pt x="678297" y="560684"/>
                </a:cubicBez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3434718" y="1958904"/>
            <a:ext cx="123982" cy="118186"/>
          </a:xfrm>
          <a:custGeom>
            <a:pathLst>
              <a:path w="123982" h="118186">
                <a:moveTo>
                  <a:pt x="59663" y="0"/>
                </a:moveTo>
                <a:lnTo>
                  <a:pt x="123982" y="118186"/>
                </a:lnTo>
                <a:lnTo>
                  <a:pt x="0" y="65905"/>
                </a:lnTo>
                <a:lnTo>
                  <a:pt x="59663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1650649" y="2707640"/>
            <a:ext cx="307973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1955644" y="2663188"/>
            <a:ext cx="127000" cy="88900"/>
          </a:xfrm>
          <a:custGeom>
            <a:pathLst>
              <a:path w="127000" h="88900">
                <a:moveTo>
                  <a:pt x="0" y="0"/>
                </a:moveTo>
                <a:lnTo>
                  <a:pt x="127000" y="44451"/>
                </a:lnTo>
                <a:lnTo>
                  <a:pt x="0" y="8890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1523299" y="2620848"/>
            <a:ext cx="2062451" cy="662308"/>
          </a:xfrm>
          <a:custGeom>
            <a:pathLst>
              <a:path w="2062451" h="662308">
                <a:moveTo>
                  <a:pt x="0" y="250238"/>
                </a:moveTo>
                <a:cubicBezTo>
                  <a:pt x="385719" y="429363"/>
                  <a:pt x="1056205" y="662308"/>
                  <a:pt x="1578516" y="429691"/>
                </a:cubicBezTo>
                <a:cubicBezTo>
                  <a:pt x="1778039" y="340831"/>
                  <a:pt x="1943865" y="162060"/>
                  <a:pt x="2062451" y="0"/>
                </a:cubicBez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3536960" y="2533684"/>
            <a:ext cx="108352" cy="129935"/>
          </a:xfrm>
          <a:custGeom>
            <a:pathLst>
              <a:path w="108352" h="129935">
                <a:moveTo>
                  <a:pt x="0" y="79779"/>
                </a:moveTo>
                <a:lnTo>
                  <a:pt x="108352" y="0"/>
                </a:lnTo>
                <a:lnTo>
                  <a:pt x="73400" y="129935"/>
                </a:lnTo>
                <a:lnTo>
                  <a:pt x="0" y="79779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7" name=""/>
          <p:cNvCxnSpPr/>
          <p:nvPr/>
        </p:nvCxnSpPr>
        <p:spPr>
          <a:xfrm flipV="1">
            <a:off x="2931910" y="2438558"/>
            <a:ext cx="418107" cy="143337"/>
          </a:xfrm>
          <a:prstGeom prst="line"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315929" y="2403256"/>
            <a:ext cx="134551" cy="84095"/>
          </a:xfrm>
          <a:custGeom>
            <a:pathLst>
              <a:path w="134551" h="84095">
                <a:moveTo>
                  <a:pt x="0" y="0"/>
                </a:moveTo>
                <a:lnTo>
                  <a:pt x="134551" y="861"/>
                </a:lnTo>
                <a:lnTo>
                  <a:pt x="28830" y="84095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